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УП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10-11 класс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2852936"/>
            <a:ext cx="6400800" cy="1752600"/>
          </a:xfrm>
        </p:spPr>
        <p:txBody>
          <a:bodyPr>
            <a:normAutofit/>
          </a:bodyPr>
          <a:lstStyle/>
          <a:p>
            <a:endParaRPr lang="ru-RU" sz="6600" b="1" dirty="0"/>
          </a:p>
        </p:txBody>
      </p:sp>
      <p:pic>
        <p:nvPicPr>
          <p:cNvPr id="1026" name="Picture 2" descr="https://school50.tomsk.ru/i/top_gerb_t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" y="116632"/>
            <a:ext cx="132801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852936"/>
            <a:ext cx="4752528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84784"/>
            <a:ext cx="8229600" cy="508748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комплектование 10 классов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1.Все  девятиклассники  по итогам учебного года ( при успешном прохождении ГИА)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выбывают из школы.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Зачисление в 10 класс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производится  на основании результатов ГИА и результатов обучения по профильным предметам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 Планируем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 многопрофильный  класс: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10А-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технологическая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социально-экономическая группы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/ классный руководитель _________________/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4.Осознанный выбор, по определению образовательного маршрута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после 9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3" y="-8792"/>
            <a:ext cx="1402202" cy="15850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200" b="1" i="1" u="sng" dirty="0" smtClean="0"/>
              <a:t>Технологический </a:t>
            </a:r>
            <a:r>
              <a:rPr lang="ru-RU" sz="2200" b="1" i="1" u="sng" dirty="0" smtClean="0"/>
              <a:t>профиль</a:t>
            </a:r>
            <a:r>
              <a:rPr lang="ru-RU" sz="2200" dirty="0" smtClean="0"/>
              <a:t> ориентирован на производственную, инженерную и информационные сферу деятельности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i="1" u="sng" dirty="0" smtClean="0"/>
              <a:t>Естественно-научный профиль</a:t>
            </a:r>
            <a:r>
              <a:rPr lang="ru-RU" sz="2200" dirty="0" smtClean="0"/>
              <a:t> ориентирует на такие сферы деятельности , как медицина , биотехнология т и др.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i="1" u="sng" dirty="0" smtClean="0"/>
              <a:t>Социально- экономический профиль</a:t>
            </a:r>
            <a:r>
              <a:rPr lang="ru-RU" sz="2200" dirty="0" smtClean="0"/>
              <a:t> ориентирует на  профессии , связанные с социальной сферой , финансами, экономикой , с обработкой информации, с такими сферами деятельности как управление, предпринимательство, работа с финансами и др.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school50.tomsk.ru/i/top_gerb_t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1" y="0"/>
            <a:ext cx="1237601" cy="140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к формированию УП:</a:t>
            </a:r>
            <a:b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каждом профиле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не менее 2х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предметов углубленного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изучения.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Обязательные предметы: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русский язык, литература,  математика, иностранный язык, информатика, физика, химия, биология,  история, обществознание, география, физическая культура, ОБЗР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 УП составляется сразу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2 года обучения!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Элективные курсы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(ЭК)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являются обязательными для посещения обучающимися ( и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+ ИНДИВИДУАЛЬНЫЙ ПРОЕКТ!)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УП каждой  группы, на уровне СОО, формируется исходя из : нормативных документов, потребностей участников образовательных отношений 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и возможностей школы.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Не более 37 часов в неделю: 6-7 уроков в день/+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внеурочка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 подготовка к ЕГЭ!)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school50.tomsk.ru/i/top_gerb_t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" y="116632"/>
            <a:ext cx="118400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5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Особенности УП  10-11 класс</vt:lpstr>
      <vt:lpstr>комплектование 10 классов  1.Все  девятиклассники  по итогам учебного года ( при успешном прохождении ГИА)  выбывают из школы.  2. Зачисление в 10 класс производится  на основании результатов ГИА и результатов обучения по профильным предметам  3.  Планируем 1 многопрофильный  класс:   10А- технологическая и социально-экономическая группы  / классный руководитель _________________/   4.Осознанный выбор, по определению образовательного маршрута  после 9 кл !   </vt:lpstr>
      <vt:lpstr>     Технологический профиль ориентирован на производственную, инженерную и информационные сферу деятельности  Естественно-научный профиль ориентирует на такие сферы деятельности , как медицина , биотехнология т и др.   Социально- экономический профиль ориентирует на  профессии , связанные с социальной сферой , финансами, экономикой , с обработкой информации, с такими сферами деятельности как управление, предпринимательство, работа с финансами и др.  </vt:lpstr>
      <vt:lpstr>            Требования к формированию УП: 1. На каждом профиле  обучения не менее 2х предметов углубленного изучения.  2. Обязательные предметы:  русский язык, литература,  математика, иностранный язык, информатика, физика, химия, биология,  история, обществознание, география, физическая культура, ОБЗР  3.  УП составляется сразу на 2 года обучения!   4. Элективные курсы  (ЭК) являются обязательными для посещения обучающимися ( и  + ИНДИВИДУАЛЬНЫЙ ПРОЕКТ!)  5. УП каждой  группы, на уровне СОО, формируется исходя из : нормативных документов, потребностей участников образовательных отношений и возможностей школы.   6. Не более 37 часов в неделю: 6-7 уроков в день/+ внеурочка ( подготовка к ЕГЭ!)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УП  10-11 классов</dc:title>
  <dc:creator>Репников</dc:creator>
  <cp:lastModifiedBy>Zav_3</cp:lastModifiedBy>
  <cp:revision>176</cp:revision>
  <dcterms:created xsi:type="dcterms:W3CDTF">2021-04-07T01:43:36Z</dcterms:created>
  <dcterms:modified xsi:type="dcterms:W3CDTF">2024-09-12T08:33:28Z</dcterms:modified>
</cp:coreProperties>
</file>